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Aileron" pitchFamily="2" charset="77"/>
      <p:regular r:id="rId3"/>
    </p:embeddedFont>
    <p:embeddedFont>
      <p:font typeface="Aileron Bold" pitchFamily="2" charset="77"/>
      <p:regular r:id="rId4"/>
      <p:bold r:id="rId5"/>
    </p:embeddedFont>
    <p:embeddedFont>
      <p:font typeface="Anton" pitchFamily="2" charset="77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56" autoAdjust="0"/>
  </p:normalViewPr>
  <p:slideViewPr>
    <p:cSldViewPr>
      <p:cViewPr varScale="1">
        <p:scale>
          <a:sx n="76" d="100"/>
          <a:sy n="76" d="100"/>
        </p:scale>
        <p:origin x="712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3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332602" y="1826251"/>
            <a:ext cx="4267143" cy="4693073"/>
            <a:chOff x="0" y="0"/>
            <a:chExt cx="970676" cy="106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70676" cy="1067565"/>
            </a:xfrm>
            <a:custGeom>
              <a:avLst/>
              <a:gdLst/>
              <a:ahLst/>
              <a:cxnLst/>
              <a:rect l="l" t="t" r="r" b="b"/>
              <a:pathLst>
                <a:path w="970676" h="1067565">
                  <a:moveTo>
                    <a:pt x="0" y="0"/>
                  </a:moveTo>
                  <a:lnTo>
                    <a:pt x="970676" y="0"/>
                  </a:lnTo>
                  <a:lnTo>
                    <a:pt x="970676" y="1067565"/>
                  </a:lnTo>
                  <a:lnTo>
                    <a:pt x="0" y="1067565"/>
                  </a:lnTo>
                  <a:close/>
                </a:path>
              </a:pathLst>
            </a:custGeom>
            <a:blipFill>
              <a:blip r:embed="rId2"/>
              <a:stretch>
                <a:fillRect l="-118384" r="-922" b="-493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78998" y="1826251"/>
            <a:ext cx="4267143" cy="4693073"/>
            <a:chOff x="0" y="0"/>
            <a:chExt cx="970676" cy="106756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70676" cy="1067565"/>
            </a:xfrm>
            <a:custGeom>
              <a:avLst/>
              <a:gdLst/>
              <a:ahLst/>
              <a:cxnLst/>
              <a:rect l="l" t="t" r="r" b="b"/>
              <a:pathLst>
                <a:path w="970676" h="1067565">
                  <a:moveTo>
                    <a:pt x="0" y="0"/>
                  </a:moveTo>
                  <a:lnTo>
                    <a:pt x="970676" y="0"/>
                  </a:lnTo>
                  <a:lnTo>
                    <a:pt x="970676" y="1067565"/>
                  </a:lnTo>
                  <a:lnTo>
                    <a:pt x="0" y="1067565"/>
                  </a:lnTo>
                  <a:close/>
                </a:path>
              </a:pathLst>
            </a:custGeom>
            <a:blipFill>
              <a:blip r:embed="rId3"/>
              <a:stretch>
                <a:fillRect l="-23321" r="-2332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4020857" y="1826251"/>
            <a:ext cx="4267143" cy="4693073"/>
            <a:chOff x="0" y="0"/>
            <a:chExt cx="970676" cy="10675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70676" cy="1067565"/>
            </a:xfrm>
            <a:custGeom>
              <a:avLst/>
              <a:gdLst/>
              <a:ahLst/>
              <a:cxnLst/>
              <a:rect l="l" t="t" r="r" b="b"/>
              <a:pathLst>
                <a:path w="970676" h="1067565">
                  <a:moveTo>
                    <a:pt x="0" y="0"/>
                  </a:moveTo>
                  <a:lnTo>
                    <a:pt x="970676" y="0"/>
                  </a:lnTo>
                  <a:lnTo>
                    <a:pt x="970676" y="1067565"/>
                  </a:lnTo>
                  <a:lnTo>
                    <a:pt x="0" y="1067565"/>
                  </a:lnTo>
                  <a:close/>
                </a:path>
              </a:pathLst>
            </a:custGeom>
            <a:blipFill>
              <a:blip r:embed="rId4"/>
              <a:stretch>
                <a:fillRect l="-160048" t="-138017" r="-155750" b="-4552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332602" y="7582269"/>
            <a:ext cx="12805555" cy="2153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98"/>
              </a:lnSpc>
            </a:pPr>
            <a:r>
              <a:rPr lang="en-US" sz="16840" dirty="0">
                <a:solidFill>
                  <a:srgbClr val="FFC107"/>
                </a:solidFill>
                <a:latin typeface="Anton"/>
                <a:ea typeface="Anton"/>
                <a:cs typeface="Anton"/>
                <a:sym typeface="Anton"/>
              </a:rPr>
              <a:t>EDGE 2027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332602" y="6620003"/>
            <a:ext cx="1770693" cy="26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8"/>
              </a:lnSpc>
              <a:spcBef>
                <a:spcPct val="0"/>
              </a:spcBef>
            </a:pPr>
            <a:r>
              <a:rPr lang="en-US" sz="1505" spc="24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LEARN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0062" y="7363599"/>
            <a:ext cx="4079869" cy="17568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713"/>
              </a:lnSpc>
              <a:spcBef>
                <a:spcPct val="0"/>
              </a:spcBef>
            </a:pPr>
            <a:r>
              <a:rPr lang="en-US" sz="3367" b="1" spc="545" dirty="0">
                <a:solidFill>
                  <a:srgbClr val="FFFFFF"/>
                </a:solidFill>
                <a:latin typeface="Aileron Bold"/>
                <a:ea typeface="Aileron Bold"/>
                <a:cs typeface="Aileron Bold"/>
                <a:sym typeface="Aileron Bold"/>
              </a:rPr>
              <a:t>APPLICATIONS AVAILABLE OCTOBER 2026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205706"/>
            <a:ext cx="4303902" cy="196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28"/>
              </a:lnSpc>
              <a:spcBef>
                <a:spcPct val="0"/>
              </a:spcBef>
            </a:pPr>
            <a:r>
              <a:rPr lang="en-US" sz="2805" spc="454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DEVELOP SKILLS FOR SUCCESS IN SCHOOL AND BEYOND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636504" y="6620003"/>
            <a:ext cx="1664071" cy="26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8"/>
              </a:lnSpc>
              <a:spcBef>
                <a:spcPct val="0"/>
              </a:spcBef>
            </a:pPr>
            <a:r>
              <a:rPr lang="en-US" sz="1505" spc="24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CONNECT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020857" y="6620003"/>
            <a:ext cx="944373" cy="26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08"/>
              </a:lnSpc>
              <a:spcBef>
                <a:spcPct val="0"/>
              </a:spcBef>
            </a:pPr>
            <a:r>
              <a:rPr lang="en-US" sz="1505" spc="243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THRIVE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10062" y="962025"/>
            <a:ext cx="8607804" cy="555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73"/>
              </a:lnSpc>
              <a:spcBef>
                <a:spcPct val="0"/>
              </a:spcBef>
            </a:pPr>
            <a:r>
              <a:rPr lang="en-US" sz="3267" spc="529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THE EDGE SUMMER PROGRAM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4552243"/>
            <a:ext cx="4079869" cy="1958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928"/>
              </a:lnSpc>
              <a:spcBef>
                <a:spcPct val="0"/>
              </a:spcBef>
            </a:pPr>
            <a:r>
              <a:rPr lang="en-US" sz="2805" spc="454" dirty="0">
                <a:solidFill>
                  <a:srgbClr val="FFFFFF"/>
                </a:solidFill>
                <a:latin typeface="Aileron"/>
                <a:ea typeface="Aileron"/>
                <a:cs typeface="Aileron"/>
                <a:sym typeface="Aileron"/>
              </a:rPr>
              <a:t>BUILD A PERSONAL AND PROFESSIONAL COMMUNITY</a:t>
            </a:r>
          </a:p>
        </p:txBody>
      </p:sp>
      <p:pic>
        <p:nvPicPr>
          <p:cNvPr id="18" name="Picture 1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53EB4147-0334-25BE-4B2D-A89834494F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000" y="7187488"/>
            <a:ext cx="2114550" cy="21145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27</Words>
  <Application>Microsoft Macintosh PowerPoint</Application>
  <PresentationFormat>Custom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Aileron</vt:lpstr>
      <vt:lpstr>Anton</vt:lpstr>
      <vt:lpstr>Arial</vt:lpstr>
      <vt:lpstr>Aileron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Fine Art Portfolio Presentation</dc:title>
  <cp:lastModifiedBy>HA127965@365mak.com</cp:lastModifiedBy>
  <cp:revision>3</cp:revision>
  <dcterms:created xsi:type="dcterms:W3CDTF">2006-08-16T00:00:00Z</dcterms:created>
  <dcterms:modified xsi:type="dcterms:W3CDTF">2026-09-14T16:47:17Z</dcterms:modified>
  <dc:identifier>DAGyat4TJBI</dc:identifier>
</cp:coreProperties>
</file>